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C9E"/>
    <a:srgbClr val="003894"/>
    <a:srgbClr val="B2B2B2"/>
    <a:srgbClr val="202020"/>
    <a:srgbClr val="323232"/>
    <a:srgbClr val="CC3300"/>
    <a:srgbClr val="002868"/>
    <a:srgbClr val="001D4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31" d="100"/>
          <a:sy n="31" d="100"/>
        </p:scale>
        <p:origin x="24" y="1074"/>
      </p:cViewPr>
      <p:guideLst>
        <p:guide orient="horz" pos="2159"/>
        <p:guide pos="386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45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45">
                <a:latin typeface="+mn-lt"/>
                <a:ea typeface="+mn-ea"/>
              </a:defRPr>
            </a:lvl1pPr>
          </a:lstStyle>
          <a:p>
            <a:pPr>
              <a:defRPr/>
            </a:pPr>
            <a:fld id="{EC4BF682-3227-4144-8021-89158A5659D3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45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45">
                <a:latin typeface="+mn-lt"/>
                <a:ea typeface="+mn-ea"/>
              </a:defRPr>
            </a:lvl1pPr>
          </a:lstStyle>
          <a:p>
            <a:pPr>
              <a:defRPr/>
            </a:pPr>
            <a:fld id="{61F1C986-86EB-45BE-BEDC-F6575D04D44A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239505B-7D6F-4B81-A790-99FB18768F1F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55A9448-47B4-4790-B80B-6EC79B7B3C4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8E9CBB-2E0C-41CC-B75D-E8C6FFE7C23D}" type="slidenum">
              <a:rPr lang="zh-CN" altLang="en-US">
                <a:cs typeface="等线" panose="02010600030101010101"/>
              </a:rPr>
            </a:fld>
            <a:endParaRPr lang="en-US" altLang="zh-CN">
              <a:cs typeface="等线" panose="02010600030101010101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D72E3-58FC-4F37-94DF-3EE08EB112F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0E021-AA0C-4A4F-A56E-503F0BD1329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7F672-FD0D-4701-9731-7F3B47EDD18C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76F61-CB4A-4D8A-9301-6B1B462BDD6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226E-FAF9-491B-A434-5E69FCF127D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26A2-38E8-4679-ACB6-89356CD2D5A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B3B4-7295-4042-B8C5-A1308EACE5E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91C2-FD1E-43C5-8D74-A3618F21AD2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9915-0B37-48C1-BEF5-3C920C538A3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C4CDF-682C-4549-8C30-CAA9C4A63E4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AEA0E-1348-4262-8FDE-D5F8F8B8B1F2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B3D5-920A-43F3-A464-3559C2BE23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2DAF6-B8E5-4FAA-924A-FF6E66ECE9A4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38AD1-CB1E-439F-97F6-E20AA837C29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F5FB-9B45-4D28-9E5A-6FADBBED0BB5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561B4-0D3E-4B6F-A4CA-2A55BE427B2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7" hidden="1"/>
          <p:cNvCxnSpPr/>
          <p:nvPr userDrawn="1"/>
        </p:nvCxnSpPr>
        <p:spPr>
          <a:xfrm>
            <a:off x="742950" y="434975"/>
            <a:ext cx="0" cy="139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AB4B-10AB-4EEC-8A5B-0E9D00585CF9}" type="datetimeFigureOut">
              <a:rPr lang="zh-CN" altLang="en-US"/>
            </a:fld>
            <a:endParaRPr lang="zh-CN" alt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4EC8-A788-44F8-977A-A0089634E1C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ECB83-03AB-4689-8897-E56252431F2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95394-3D56-4841-A11D-17C08CDEFD9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2F2F2"/>
            </a:gs>
            <a:gs pos="100000">
              <a:schemeClr val="tx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416EFA3-E16C-4254-A943-35F8C167939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3ED06AF-9AEA-4A00-983E-BFA1CA24B903}" type="slidenum">
              <a:rPr lang="zh-CN" altLang="en-US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C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矩形 6"/>
          <p:cNvSpPr>
            <a:spLocks noChangeArrowheads="1"/>
          </p:cNvSpPr>
          <p:nvPr/>
        </p:nvSpPr>
        <p:spPr bwMode="auto">
          <a:xfrm>
            <a:off x="213360" y="2519998"/>
            <a:ext cx="11856720" cy="985202"/>
          </a:xfrm>
          <a:prstGeom prst="rect">
            <a:avLst/>
          </a:prstGeom>
          <a:solidFill>
            <a:srgbClr val="113C9E"/>
          </a:solidFill>
          <a:ln w="0" cap="rnd" algn="ctr">
            <a:solidFill>
              <a:srgbClr val="113C9E"/>
            </a:solidFill>
            <a:prstDash val="sysDot"/>
            <a:miter lim="800000"/>
          </a:ln>
        </p:spPr>
        <p:txBody>
          <a:bodyPr anchor="ctr"/>
          <a:lstStyle/>
          <a:p>
            <a:pPr algn="ctr">
              <a:lnSpc>
                <a:spcPts val="6000"/>
              </a:lnSpc>
            </a:pPr>
            <a:endParaRPr lang="zh-CN" altLang="en-US" sz="5400" dirty="0">
              <a:solidFill>
                <a:schemeClr val="bg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  <a:sym typeface="+mn-ea"/>
            </a:endParaRPr>
          </a:p>
          <a:p>
            <a:pPr algn="ctr">
              <a:lnSpc>
                <a:spcPts val="6000"/>
              </a:lnSpc>
            </a:pPr>
            <a:endParaRPr lang="zh-CN" altLang="en-US" sz="5400" dirty="0">
              <a:solidFill>
                <a:schemeClr val="bg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  <a:sym typeface="+mn-ea"/>
            </a:endParaRPr>
          </a:p>
          <a:p>
            <a:pPr algn="ctr">
              <a:lnSpc>
                <a:spcPts val="6000"/>
              </a:lnSpc>
            </a:pPr>
            <a:endParaRPr lang="zh-CN" altLang="en-US" sz="5400" dirty="0">
              <a:solidFill>
                <a:schemeClr val="bg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  <a:sym typeface="+mn-ea"/>
            </a:endParaRPr>
          </a:p>
          <a:p>
            <a:pPr algn="ctr">
              <a:lnSpc>
                <a:spcPts val="6000"/>
              </a:lnSpc>
            </a:pPr>
            <a:r>
              <a:rPr lang="zh-CN" altLang="en-US" sz="5400" dirty="0">
                <a:solidFill>
                  <a:schemeClr val="bg1"/>
                </a:solidFill>
                <a:latin typeface="方正大标宋简体" panose="03000509000000000000" pitchFamily="65" charset="-122"/>
                <a:ea typeface="方正大标宋简体" panose="03000509000000000000" pitchFamily="65" charset="-122"/>
                <a:sym typeface="+mn-ea"/>
              </a:rPr>
              <a:t>大连海洋大学校党委</a:t>
            </a:r>
            <a:endParaRPr lang="zh-CN" altLang="en-US" sz="5400" dirty="0">
              <a:solidFill>
                <a:schemeClr val="bg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</a:endParaRPr>
          </a:p>
          <a:p>
            <a:pPr algn="ctr" eaLnBrk="1" latinLnBrk="0" hangingPunct="1">
              <a:lnSpc>
                <a:spcPts val="8400"/>
              </a:lnSpc>
            </a:pPr>
            <a:r>
              <a:rPr lang="zh-CN" altLang="en-US" sz="5400" dirty="0">
                <a:solidFill>
                  <a:schemeClr val="bg1"/>
                </a:solidFill>
                <a:latin typeface="方正大标宋简体" panose="03000509000000000000" pitchFamily="65" charset="-122"/>
                <a:ea typeface="方正大标宋简体" panose="03000509000000000000" pitchFamily="65" charset="-122"/>
                <a:sym typeface="+mn-ea"/>
              </a:rPr>
              <a:t>理论学习中心组专题学习会议</a:t>
            </a:r>
            <a:endParaRPr lang="en-US" altLang="zh-CN" sz="5400" dirty="0">
              <a:solidFill>
                <a:schemeClr val="bg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</a:endParaRPr>
          </a:p>
          <a:p>
            <a:pPr algn="ctr"/>
            <a:endParaRPr lang="en-US" altLang="zh-CN" sz="2400" dirty="0">
              <a:solidFill>
                <a:schemeClr val="bg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  <a:sym typeface="+mn-ea"/>
            </a:endParaRPr>
          </a:p>
          <a:p>
            <a:pPr algn="ctr"/>
            <a:endParaRPr lang="en-US" altLang="zh-CN" sz="2400" dirty="0">
              <a:solidFill>
                <a:schemeClr val="bg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  <a:sym typeface="+mn-ea"/>
            </a:endParaRPr>
          </a:p>
          <a:p>
            <a:pPr algn="ctr"/>
            <a:endParaRPr lang="en-US" altLang="zh-CN" sz="2400" dirty="0">
              <a:solidFill>
                <a:schemeClr val="bg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  <a:sym typeface="+mn-ea"/>
            </a:endParaRPr>
          </a:p>
          <a:p>
            <a:pPr algn="ctr"/>
            <a:r>
              <a:rPr lang="en-US" altLang="zh-CN" sz="2400" dirty="0">
                <a:solidFill>
                  <a:schemeClr val="bg1"/>
                </a:solidFill>
                <a:latin typeface="方正大标宋简体" panose="03000509000000000000" pitchFamily="65" charset="-122"/>
                <a:ea typeface="方正大标宋简体" panose="03000509000000000000" pitchFamily="65" charset="-122"/>
                <a:sym typeface="+mn-ea"/>
              </a:rPr>
              <a:t>2020</a:t>
            </a:r>
            <a:r>
              <a:rPr lang="zh-CN" altLang="en-US" sz="2400" dirty="0">
                <a:solidFill>
                  <a:schemeClr val="bg1"/>
                </a:solidFill>
                <a:latin typeface="方正大标宋简体" panose="03000509000000000000" pitchFamily="65" charset="-122"/>
                <a:ea typeface="方正大标宋简体" panose="03000509000000000000" pitchFamily="65" charset="-122"/>
                <a:sym typeface="+mn-ea"/>
              </a:rPr>
              <a:t>年</a:t>
            </a:r>
            <a:r>
              <a:rPr lang="en-US" altLang="zh-CN" sz="2400" dirty="0">
                <a:solidFill>
                  <a:schemeClr val="bg1"/>
                </a:solidFill>
                <a:latin typeface="方正大标宋简体" panose="03000509000000000000" pitchFamily="65" charset="-122"/>
                <a:ea typeface="方正大标宋简体" panose="03000509000000000000" pitchFamily="65" charset="-122"/>
                <a:sym typeface="+mn-ea"/>
              </a:rPr>
              <a:t>5</a:t>
            </a:r>
            <a:r>
              <a:rPr lang="zh-CN" altLang="en-US" sz="2400" dirty="0">
                <a:solidFill>
                  <a:schemeClr val="bg1"/>
                </a:solidFill>
                <a:latin typeface="方正大标宋简体" panose="03000509000000000000" pitchFamily="65" charset="-122"/>
                <a:ea typeface="方正大标宋简体" panose="03000509000000000000" pitchFamily="65" charset="-122"/>
                <a:sym typeface="+mn-ea"/>
              </a:rPr>
              <a:t>月</a:t>
            </a:r>
            <a:r>
              <a:rPr lang="en-US" altLang="zh-CN" sz="2400" dirty="0">
                <a:solidFill>
                  <a:schemeClr val="bg1"/>
                </a:solidFill>
                <a:latin typeface="方正大标宋简体" panose="03000509000000000000" pitchFamily="65" charset="-122"/>
                <a:ea typeface="方正大标宋简体" panose="03000509000000000000" pitchFamily="65" charset="-122"/>
                <a:sym typeface="+mn-ea"/>
              </a:rPr>
              <a:t>21</a:t>
            </a:r>
            <a:r>
              <a:rPr lang="zh-CN" altLang="en-US" sz="2400" dirty="0">
                <a:solidFill>
                  <a:schemeClr val="bg1"/>
                </a:solidFill>
                <a:latin typeface="方正大标宋简体" panose="03000509000000000000" pitchFamily="65" charset="-122"/>
                <a:ea typeface="方正大标宋简体" panose="03000509000000000000" pitchFamily="65" charset="-122"/>
                <a:sym typeface="+mn-ea"/>
              </a:rPr>
              <a:t>日</a:t>
            </a:r>
            <a:endParaRPr lang="zh-CN" altLang="en-US" sz="5400" dirty="0">
              <a:solidFill>
                <a:srgbClr val="C00000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</a:endParaRPr>
          </a:p>
          <a:p>
            <a:pPr algn="ctr"/>
            <a:endParaRPr lang="en-US" altLang="zh-CN" sz="5400" dirty="0">
              <a:solidFill>
                <a:schemeClr val="bg1"/>
              </a:solidFill>
              <a:latin typeface="方正大标宋简体" panose="03000509000000000000" pitchFamily="65" charset="-122"/>
              <a:ea typeface="方正大标宋简体" panose="03000509000000000000" pitchFamily="65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545513" y="4146550"/>
            <a:ext cx="2665412" cy="515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100">
              <a:solidFill>
                <a:schemeClr val="bg1"/>
              </a:solidFill>
              <a:latin typeface="方正大黑简体" pitchFamily="2" charset="-122"/>
              <a:ea typeface="方正大黑简体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WPS 演示</Application>
  <PresentationFormat>宽屏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等线</vt:lpstr>
      <vt:lpstr>方正大标宋简体</vt:lpstr>
      <vt:lpstr>方正大黑简体</vt:lpstr>
      <vt:lpstr>黑体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刘楠</cp:lastModifiedBy>
  <cp:revision>405</cp:revision>
  <dcterms:created xsi:type="dcterms:W3CDTF">2017-08-03T09:01:00Z</dcterms:created>
  <dcterms:modified xsi:type="dcterms:W3CDTF">2020-05-20T06:42:29Z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2052-11.1.0.7989</vt:lpwstr>
  </property>
</Properties>
</file>